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reathing" charset="1" panose="02000500000000000000"/>
      <p:regular r:id="rId7"/>
    </p:embeddedFont>
    <p:embeddedFont>
      <p:font typeface="Montserrat" charset="1" panose="00000500000000000000"/>
      <p:regular r:id="rId8"/>
    </p:embeddedFont>
    <p:embeddedFont>
      <p:font typeface="Montserrat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488434">
            <a:off x="-1178165" y="352389"/>
            <a:ext cx="26122385" cy="31071325"/>
          </a:xfrm>
          <a:custGeom>
            <a:avLst/>
            <a:gdLst/>
            <a:ahLst/>
            <a:cxnLst/>
            <a:rect r="r" b="b" t="t" l="l"/>
            <a:pathLst>
              <a:path h="31071325" w="26122385">
                <a:moveTo>
                  <a:pt x="0" y="0"/>
                </a:moveTo>
                <a:lnTo>
                  <a:pt x="26122384" y="0"/>
                </a:lnTo>
                <a:lnTo>
                  <a:pt x="26122384" y="31071326"/>
                </a:lnTo>
                <a:lnTo>
                  <a:pt x="0" y="310713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970" t="-1811" r="-6046" b="-3736"/>
            </a:stretch>
          </a:blipFill>
        </p:spPr>
      </p:sp>
      <p:sp>
        <p:nvSpPr>
          <p:cNvPr name="TextBox 3" id="3"/>
          <p:cNvSpPr txBox="true"/>
          <p:nvPr/>
        </p:nvSpPr>
        <p:spPr>
          <a:xfrm rot="-825965">
            <a:off x="535591" y="12497013"/>
            <a:ext cx="21057494" cy="10282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75"/>
              </a:lnSpc>
            </a:pPr>
            <a:r>
              <a:rPr lang="en-US" sz="22337">
                <a:solidFill>
                  <a:srgbClr val="FFFFFF"/>
                </a:solidFill>
                <a:latin typeface="Breathing"/>
                <a:ea typeface="Breathing"/>
                <a:cs typeface="Breathing"/>
                <a:sym typeface="Breathing"/>
              </a:rPr>
              <a:t>Olivia’s</a:t>
            </a:r>
          </a:p>
          <a:p>
            <a:pPr algn="ctr">
              <a:lnSpc>
                <a:spcPts val="27475"/>
              </a:lnSpc>
            </a:pPr>
            <a:r>
              <a:rPr lang="en-US" sz="22337">
                <a:solidFill>
                  <a:srgbClr val="FFFFFF"/>
                </a:solidFill>
                <a:latin typeface="Breathing"/>
                <a:ea typeface="Breathing"/>
                <a:cs typeface="Breathing"/>
                <a:sym typeface="Breathing"/>
              </a:rPr>
              <a:t>Birthday</a:t>
            </a:r>
          </a:p>
          <a:p>
            <a:pPr algn="ctr" marL="0" indent="0" lvl="0">
              <a:lnSpc>
                <a:spcPts val="27475"/>
              </a:lnSpc>
            </a:pPr>
            <a:r>
              <a:rPr lang="en-US" sz="22337">
                <a:solidFill>
                  <a:srgbClr val="FFFFFF"/>
                </a:solidFill>
                <a:latin typeface="Breathing"/>
                <a:ea typeface="Breathing"/>
                <a:cs typeface="Breathing"/>
                <a:sym typeface="Breathing"/>
              </a:rPr>
              <a:t>Party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58134" y="34563160"/>
            <a:ext cx="23693269" cy="1097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75"/>
              </a:lnSpc>
            </a:pPr>
            <a:r>
              <a:rPr lang="en-US" sz="6696" spc="133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123 ANYWHERE ST., ANY CITY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74836" y="31496450"/>
            <a:ext cx="23059864" cy="1936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56"/>
              </a:lnSpc>
            </a:pPr>
            <a:r>
              <a:rPr lang="en-US" b="true" sz="11326" spc="2265">
                <a:solidFill>
                  <a:srgbClr val="F8D6D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 JUNE | 10:00 PM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579245" y="1673112"/>
            <a:ext cx="12138889" cy="1181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44"/>
              </a:lnSpc>
            </a:pPr>
            <a:r>
              <a:rPr lang="en-US" b="true" sz="6960" spc="139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PLEASE JOIN US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DAGywGiZKpc</dc:identifier>
  <dcterms:modified xsi:type="dcterms:W3CDTF">2011-08-01T06:04:30Z</dcterms:modified>
  <cp:revision>1</cp:revision>
  <dc:title>Dark Pnk Minimalistic Elegant Glitter Birthday Invitation (30 x 40 in)</dc:title>
</cp:coreProperties>
</file>